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585858"/>
    <a:srgbClr val="BE0F34"/>
    <a:srgbClr val="D9004B"/>
    <a:srgbClr val="666666"/>
    <a:srgbClr val="E29844"/>
    <a:srgbClr val="DAAD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2E02A7-1694-4CDF-A782-474D24917A5B}" v="2" dt="2020-06-01T23:13:52.5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12" autoAdjust="0"/>
    <p:restoredTop sz="94660"/>
  </p:normalViewPr>
  <p:slideViewPr>
    <p:cSldViewPr snapToGrid="0">
      <p:cViewPr varScale="1">
        <p:scale>
          <a:sx n="86" d="100"/>
          <a:sy n="86" d="100"/>
        </p:scale>
        <p:origin x="797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y Ables" userId="0453be8e64f6a728" providerId="LiveId" clId="{D22E02A7-1694-4CDF-A782-474D24917A5B}"/>
    <pc:docChg chg="custSel delSld modSld">
      <pc:chgData name="Amy Ables" userId="0453be8e64f6a728" providerId="LiveId" clId="{D22E02A7-1694-4CDF-A782-474D24917A5B}" dt="2020-06-01T23:14:12.520" v="280" actId="20577"/>
      <pc:docMkLst>
        <pc:docMk/>
      </pc:docMkLst>
      <pc:sldChg chg="del">
        <pc:chgData name="Amy Ables" userId="0453be8e64f6a728" providerId="LiveId" clId="{D22E02A7-1694-4CDF-A782-474D24917A5B}" dt="2020-06-01T23:11:46.066" v="0" actId="47"/>
        <pc:sldMkLst>
          <pc:docMk/>
          <pc:sldMk cId="4251481524" sldId="303"/>
        </pc:sldMkLst>
      </pc:sldChg>
      <pc:sldChg chg="delSp modSp mod">
        <pc:chgData name="Amy Ables" userId="0453be8e64f6a728" providerId="LiveId" clId="{D22E02A7-1694-4CDF-A782-474D24917A5B}" dt="2020-06-01T23:14:12.520" v="280" actId="20577"/>
        <pc:sldMkLst>
          <pc:docMk/>
          <pc:sldMk cId="2613898772" sldId="304"/>
        </pc:sldMkLst>
        <pc:spChg chg="mod">
          <ac:chgData name="Amy Ables" userId="0453be8e64f6a728" providerId="LiveId" clId="{D22E02A7-1694-4CDF-A782-474D24917A5B}" dt="2020-06-01T23:13:15.824" v="211" actId="20577"/>
          <ac:spMkLst>
            <pc:docMk/>
            <pc:sldMk cId="2613898772" sldId="304"/>
            <ac:spMk id="3" creationId="{00000000-0000-0000-0000-000000000000}"/>
          </ac:spMkLst>
        </pc:spChg>
        <pc:spChg chg="mod">
          <ac:chgData name="Amy Ables" userId="0453be8e64f6a728" providerId="LiveId" clId="{D22E02A7-1694-4CDF-A782-474D24917A5B}" dt="2020-06-01T23:14:12.520" v="280" actId="20577"/>
          <ac:spMkLst>
            <pc:docMk/>
            <pc:sldMk cId="2613898772" sldId="304"/>
            <ac:spMk id="6" creationId="{42C5153B-DC29-403C-9A97-65EC9A8169D3}"/>
          </ac:spMkLst>
        </pc:spChg>
        <pc:spChg chg="mod">
          <ac:chgData name="Amy Ables" userId="0453be8e64f6a728" providerId="LiveId" clId="{D22E02A7-1694-4CDF-A782-474D24917A5B}" dt="2020-06-01T23:11:58.219" v="8" actId="6549"/>
          <ac:spMkLst>
            <pc:docMk/>
            <pc:sldMk cId="2613898772" sldId="304"/>
            <ac:spMk id="11" creationId="{4F9EEB5F-89FC-462E-995E-1CED50DF8AA9}"/>
          </ac:spMkLst>
        </pc:spChg>
        <pc:spChg chg="mod">
          <ac:chgData name="Amy Ables" userId="0453be8e64f6a728" providerId="LiveId" clId="{D22E02A7-1694-4CDF-A782-474D24917A5B}" dt="2020-06-01T23:12:40.520" v="101" actId="20577"/>
          <ac:spMkLst>
            <pc:docMk/>
            <pc:sldMk cId="2613898772" sldId="304"/>
            <ac:spMk id="12" creationId="{ED0679D8-8F09-4F0A-AA74-F2BC3D50F501}"/>
          </ac:spMkLst>
        </pc:spChg>
        <pc:spChg chg="mod">
          <ac:chgData name="Amy Ables" userId="0453be8e64f6a728" providerId="LiveId" clId="{D22E02A7-1694-4CDF-A782-474D24917A5B}" dt="2020-06-01T23:13:07.011" v="162" actId="20577"/>
          <ac:spMkLst>
            <pc:docMk/>
            <pc:sldMk cId="2613898772" sldId="304"/>
            <ac:spMk id="31" creationId="{00000000-0000-0000-0000-000000000000}"/>
          </ac:spMkLst>
        </pc:spChg>
        <pc:picChg chg="mod">
          <ac:chgData name="Amy Ables" userId="0453be8e64f6a728" providerId="LiveId" clId="{D22E02A7-1694-4CDF-A782-474D24917A5B}" dt="2020-06-01T23:13:37.115" v="212" actId="14826"/>
          <ac:picMkLst>
            <pc:docMk/>
            <pc:sldMk cId="2613898772" sldId="304"/>
            <ac:picMk id="5" creationId="{9C64E93E-53F8-43F4-AB32-5DA9A83233AB}"/>
          </ac:picMkLst>
        </pc:picChg>
        <pc:picChg chg="del">
          <ac:chgData name="Amy Ables" userId="0453be8e64f6a728" providerId="LiveId" clId="{D22E02A7-1694-4CDF-A782-474D24917A5B}" dt="2020-06-01T23:13:11.162" v="163" actId="478"/>
          <ac:picMkLst>
            <pc:docMk/>
            <pc:sldMk cId="2613898772" sldId="304"/>
            <ac:picMk id="9" creationId="{C6DF4A09-6754-4699-8F79-8E9282C97D09}"/>
          </ac:picMkLst>
        </pc:picChg>
        <pc:picChg chg="mod">
          <ac:chgData name="Amy Ables" userId="0453be8e64f6a728" providerId="LiveId" clId="{D22E02A7-1694-4CDF-A782-474D24917A5B}" dt="2020-06-01T23:13:52.575" v="213" actId="14826"/>
          <ac:picMkLst>
            <pc:docMk/>
            <pc:sldMk cId="2613898772" sldId="304"/>
            <ac:picMk id="15" creationId="{55353F06-FF98-4D88-A45A-7174DB73DF2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273EE61-69F2-472F-8021-263E90F297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629719" y="1556695"/>
            <a:ext cx="2241550" cy="168452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/>
              <a:t>Headshot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5F30864-AC01-4725-86AF-6A6E2B48A9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44467" y="1550901"/>
            <a:ext cx="5729288" cy="334448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/>
              <a:t>Property Image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1CE9CF28-DDD5-44F5-92AB-89004B6FA33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629719" y="5331520"/>
            <a:ext cx="1963567" cy="947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/>
              <a:t>Broker Logo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53F2DDB9-3418-4560-8A71-A2136978A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823" y="1550588"/>
            <a:ext cx="2241550" cy="73660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Property Address</a:t>
            </a:r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86706D20-DDA5-4258-B820-C52832B8B2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29719" y="3578577"/>
            <a:ext cx="2241550" cy="141558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Broker Info</a:t>
            </a:r>
          </a:p>
        </p:txBody>
      </p:sp>
      <p:sp>
        <p:nvSpPr>
          <p:cNvPr id="35" name="Text Placeholder 31">
            <a:extLst>
              <a:ext uri="{FF2B5EF4-FFF2-40B4-BE49-F238E27FC236}">
                <a16:creationId xmlns:a16="http://schemas.microsoft.com/office/drawing/2014/main" id="{10BD1C26-E4FA-4370-9CCF-7FA9277C082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44467" y="5077277"/>
            <a:ext cx="5729288" cy="120370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Property Amenities</a:t>
            </a:r>
          </a:p>
        </p:txBody>
      </p:sp>
      <p:sp>
        <p:nvSpPr>
          <p:cNvPr id="36" name="Text Placeholder 31">
            <a:extLst>
              <a:ext uri="{FF2B5EF4-FFF2-40B4-BE49-F238E27FC236}">
                <a16:creationId xmlns:a16="http://schemas.microsoft.com/office/drawing/2014/main" id="{5CBFAC8F-55DE-4D24-A33C-779456770D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5824" y="2406200"/>
            <a:ext cx="2948684" cy="387283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Property Overview</a:t>
            </a:r>
          </a:p>
        </p:txBody>
      </p:sp>
      <p:sp>
        <p:nvSpPr>
          <p:cNvPr id="37" name="Text Placeholder 31">
            <a:extLst>
              <a:ext uri="{FF2B5EF4-FFF2-40B4-BE49-F238E27FC236}">
                <a16:creationId xmlns:a16="http://schemas.microsoft.com/office/drawing/2014/main" id="{31458E17-608B-4FD9-88AE-26B02F2CD5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823" y="323385"/>
            <a:ext cx="5019426" cy="806709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894703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358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2A185-C805-4C87-B14A-44D53AA084CE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FC3F8-718A-4F2F-96B4-A82E64497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0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3333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esiebert\Downloads\noel_hickory_creek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639" y="1592770"/>
            <a:ext cx="5729569" cy="344043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488055" y="3757311"/>
            <a:ext cx="26059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BE0F3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Name</a:t>
            </a:r>
          </a:p>
          <a:p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</a:p>
          <a:p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</a:t>
            </a:r>
          </a:p>
          <a:p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City, State</a:t>
            </a:r>
          </a:p>
          <a:p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</a:p>
          <a:p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1702" y="5450685"/>
            <a:ext cx="5806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Property Description:</a:t>
            </a:r>
            <a:b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xxxxxxxxxxxxxxxxxxxxxxxxxxxxxxxxxxxxxxxxxxxxxxxx</a:t>
            </a:r>
            <a:endParaRPr lang="en-US" sz="1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C5153B-DC29-403C-9A97-65EC9A8169D3}"/>
              </a:ext>
            </a:extLst>
          </p:cNvPr>
          <p:cNvSpPr/>
          <p:nvPr/>
        </p:nvSpPr>
        <p:spPr>
          <a:xfrm>
            <a:off x="250831" y="261449"/>
            <a:ext cx="28031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BE0F34"/>
                </a:solidFill>
                <a:latin typeface="Arial Black" panose="020B0A04020102020204" pitchFamily="34" charset="0"/>
                <a:ea typeface="Verdana"/>
                <a:cs typeface="Arial" panose="020B0604020202020204" pitchFamily="34" charset="0"/>
              </a:rPr>
              <a:t>Property Description</a:t>
            </a:r>
          </a:p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Property Type: </a:t>
            </a:r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XXXXX</a:t>
            </a:r>
          </a:p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 Price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$XXXXXXX</a:t>
            </a:r>
            <a:endParaRPr lang="en-US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237548-3A89-4436-B0F1-A67CF069F138}"/>
              </a:ext>
            </a:extLst>
          </p:cNvPr>
          <p:cNvSpPr/>
          <p:nvPr/>
        </p:nvSpPr>
        <p:spPr>
          <a:xfrm>
            <a:off x="0" y="1271573"/>
            <a:ext cx="12192000" cy="89062"/>
          </a:xfrm>
          <a:prstGeom prst="rect">
            <a:avLst/>
          </a:prstGeom>
          <a:solidFill>
            <a:srgbClr val="BE0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FF6D6C-D92C-413A-B402-0D2F65CE1C3C}"/>
              </a:ext>
            </a:extLst>
          </p:cNvPr>
          <p:cNvSpPr/>
          <p:nvPr/>
        </p:nvSpPr>
        <p:spPr>
          <a:xfrm>
            <a:off x="8581938" y="-8933"/>
            <a:ext cx="3610062" cy="158402"/>
          </a:xfrm>
          <a:prstGeom prst="rect">
            <a:avLst/>
          </a:prstGeom>
          <a:solidFill>
            <a:srgbClr val="BE0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CDEA26-8BF6-4E45-8AAD-5F4548A1A7C4}"/>
              </a:ext>
            </a:extLst>
          </p:cNvPr>
          <p:cNvSpPr/>
          <p:nvPr/>
        </p:nvSpPr>
        <p:spPr>
          <a:xfrm>
            <a:off x="0" y="1271573"/>
            <a:ext cx="3221372" cy="5586427"/>
          </a:xfrm>
          <a:prstGeom prst="rect">
            <a:avLst/>
          </a:prstGeom>
          <a:solidFill>
            <a:srgbClr val="BE0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9EEB5F-89FC-462E-995E-1CED50DF8AA9}"/>
              </a:ext>
            </a:extLst>
          </p:cNvPr>
          <p:cNvSpPr txBox="1"/>
          <p:nvPr/>
        </p:nvSpPr>
        <p:spPr>
          <a:xfrm>
            <a:off x="250830" y="1462519"/>
            <a:ext cx="2766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Property address:</a:t>
            </a:r>
          </a:p>
          <a:p>
            <a:r>
              <a:rPr lang="en-US" sz="1400" b="1" dirty="0">
                <a:solidFill>
                  <a:schemeClr val="bg1"/>
                </a:solidFill>
                <a:latin typeface="Arial Black" panose="020B0A04020102020204" pitchFamily="34" charset="0"/>
                <a:ea typeface="Verdana"/>
                <a:cs typeface="Arial" panose="020B0604020202020204" pitchFamily="34" charset="0"/>
              </a:rPr>
              <a:t>XXXX S Lamar</a:t>
            </a:r>
          </a:p>
          <a:p>
            <a:r>
              <a:rPr lang="en-US" sz="1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Austin, TX 78731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0679D8-8F09-4F0A-AA74-F2BC3D50F501}"/>
              </a:ext>
            </a:extLst>
          </p:cNvPr>
          <p:cNvSpPr txBox="1"/>
          <p:nvPr/>
        </p:nvSpPr>
        <p:spPr>
          <a:xfrm>
            <a:off x="76655" y="2303068"/>
            <a:ext cx="3315759" cy="3284041"/>
          </a:xfrm>
          <a:prstGeom prst="rect">
            <a:avLst/>
          </a:prstGeom>
          <a:noFill/>
        </p:spPr>
        <p:txBody>
          <a:bodyPr wrap="square" numCol="1" spcCol="18288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 Price (USD): $XXXXXXXX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 Area (acres): 0.00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Area (Square Feet): 0,000 SF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stories: 1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 Rate (%): X.XX%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 (USD): $XXX,XXX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Zoning: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Built: XXXXX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Traffic Count: XXXXXXX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FF0996-6ECB-4A59-9F75-9CB2D3693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912" y="-104019"/>
            <a:ext cx="5280088" cy="13755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64E93E-53F8-43F4-AB32-5DA9A83233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6107" y="1594520"/>
            <a:ext cx="1618892" cy="19032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353F06-FF98-4D88-A45A-7174DB73DF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0270" y="1545502"/>
            <a:ext cx="5587166" cy="374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98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86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Arial Black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 Siebert</dc:creator>
  <cp:lastModifiedBy>Amy Ables</cp:lastModifiedBy>
  <cp:revision>58</cp:revision>
  <dcterms:created xsi:type="dcterms:W3CDTF">2016-10-21T13:34:40Z</dcterms:created>
  <dcterms:modified xsi:type="dcterms:W3CDTF">2020-06-01T23:14:16Z</dcterms:modified>
</cp:coreProperties>
</file>